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4"/>
    <p:sldMasterId id="2147483649" r:id="rId5"/>
  </p:sldMasterIdLst>
  <p:notesMasterIdLst>
    <p:notesMasterId r:id="rId10"/>
  </p:notesMasterIdLst>
  <p:sldIdLst>
    <p:sldId id="892" r:id="rId6"/>
    <p:sldId id="1329" r:id="rId7"/>
    <p:sldId id="1330" r:id="rId8"/>
    <p:sldId id="1342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9D88E7F-974C-40BE-AB13-FB160AF749E9}">
          <p14:sldIdLst>
            <p14:sldId id="892"/>
            <p14:sldId id="1329"/>
            <p14:sldId id="1330"/>
            <p14:sldId id="1342"/>
          </p14:sldIdLst>
        </p14:section>
        <p14:section name="Oddíl bez názvu" id="{AB20E414-6F11-47C4-ACDB-D0E0C70C99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64" autoAdjust="0"/>
    <p:restoredTop sz="86320" autoAdjust="0"/>
  </p:normalViewPr>
  <p:slideViewPr>
    <p:cSldViewPr>
      <p:cViewPr varScale="1">
        <p:scale>
          <a:sx n="86" d="100"/>
          <a:sy n="86" d="100"/>
        </p:scale>
        <p:origin x="9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9.76744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02-08T13:22:39.8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281473-0678-40F1-AD6C-146176BA62D6}" emma:medium="tactile" emma:mode="ink">
          <msink:context xmlns:msink="http://schemas.microsoft.com/ink/2010/main" type="writingRegion" rotatedBoundingBox="2385,14932 5094,14932 5094,15486 2385,15486"/>
        </emma:interpretation>
      </emma:emma>
    </inkml:annotationXML>
    <inkml:traceGroup>
      <inkml:annotationXML>
        <emma:emma xmlns:emma="http://www.w3.org/2003/04/emma" version="1.0">
          <emma:interpretation id="{8B5A73A9-6226-4E46-9144-14083E93138D}" emma:medium="tactile" emma:mode="ink">
            <msink:context xmlns:msink="http://schemas.microsoft.com/ink/2010/main" type="paragraph" rotatedBoundingBox="2385,14932 5094,14932 5094,15486 2385,154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679089-9E23-498F-B817-9D089C9630B1}" emma:medium="tactile" emma:mode="ink">
              <msink:context xmlns:msink="http://schemas.microsoft.com/ink/2010/main" type="line" rotatedBoundingBox="2385,14932 5094,14932 5094,15486 2385,15486"/>
            </emma:interpretation>
          </emma:emma>
        </inkml:annotationXML>
        <inkml:traceGroup>
          <inkml:annotationXML>
            <emma:emma xmlns:emma="http://www.w3.org/2003/04/emma" version="1.0">
              <emma:interpretation id="{8AC2633B-D7EC-4E98-9189-395AA2BCF772}" emma:medium="tactile" emma:mode="ink">
                <msink:context xmlns:msink="http://schemas.microsoft.com/ink/2010/main" type="inkWord" rotatedBoundingBox="2385,14932 2400,14932 2400,14947 2385,14947"/>
              </emma:interpretation>
              <emma:one-of disjunction-type="recognition" id="oneOf0">
                <emma:interpretation id="interp0" emma:lang="cs-CZ" emma:confidence="0">
                  <emma:literal>.</emma:literal>
                </emma:interpretation>
                <emma:interpretation id="interp1" emma:lang="cs-CZ" emma:confidence="0">
                  <emma:literal>:</emma:literal>
                </emma:interpretation>
                <emma:interpretation id="interp2" emma:lang="cs-CZ" emma:confidence="0">
                  <emma:literal>?</emma:literal>
                </emma:interpretation>
                <emma:interpretation id="interp3" emma:lang="cs-CZ" emma:confidence="0">
                  <emma:literal>'</emma:literal>
                </emma:interpretation>
                <emma:interpretation id="interp4" emma:lang="cs-CZ" emma:confidence="0">
                  <emma:literal>,</emma:literal>
                </emma:interpretation>
              </emma:one-of>
            </emma:emma>
          </inkml:annotationXML>
          <inkml:trace contextRef="#ctx0" brushRef="#br0">0 0 0</inkml:trace>
        </inkml:traceGroup>
        <inkml:traceGroup>
          <inkml:annotationXML>
            <emma:emma xmlns:emma="http://www.w3.org/2003/04/emma" version="1.0">
              <emma:interpretation id="{F4B4268C-EC50-42BE-B742-F4CDCDDF6695}" emma:medium="tactile" emma:mode="ink">
                <msink:context xmlns:msink="http://schemas.microsoft.com/ink/2010/main" type="inkWord" rotatedBoundingBox="5079,15471 5094,15471 5094,15486 5079,15486"/>
              </emma:interpretation>
              <emma:one-of disjunction-type="recognition" id="oneOf1">
                <emma:interpretation id="interp5" emma:lang="cs-CZ" emma:confidence="0">
                  <emma:literal>.</emma:literal>
                </emma:interpretation>
                <emma:interpretation id="interp6" emma:lang="cs-CZ" emma:confidence="0">
                  <emma:literal>:</emma:literal>
                </emma:interpretation>
                <emma:interpretation id="interp7" emma:lang="cs-CZ" emma:confidence="0">
                  <emma:literal>[</emma:literal>
                </emma:interpretation>
                <emma:interpretation id="interp8" emma:lang="cs-CZ" emma:confidence="0">
                  <emma:literal>!</emma:literal>
                </emma:interpretation>
                <emma:interpretation id="interp9" emma:lang="cs-CZ" emma:confidence="0">
                  <emma:literal>É</emma:literal>
                </emma:interpretation>
              </emma:one-of>
            </emma:emma>
          </inkml:annotationXML>
          <inkml:trace contextRef="#ctx0" brushRef="#br0" timeOffset="1569.0808">2694 539 0</inkml:trace>
          <inkml:trace contextRef="#ctx0" brushRef="#br0" timeOffset="1365.9329">2694 539 0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B9BDE-E03C-470A-9E60-49FE52A9B0E9}" type="datetimeFigureOut">
              <a:rPr lang="cs-CZ" smtClean="0"/>
              <a:pPr/>
              <a:t>11.01.2019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8779E-027F-403E-A233-84A123F400D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85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DB2D59-8AA0-470E-B90F-CDC2E01870E7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12C33-998F-473E-B5E8-B820B5CB903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97804A-CD87-44A9-A89E-6FAD46D95C49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665C3-FDE2-4391-99A6-25EE882206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FD37D6-8D6A-42F1-B860-194BC3740489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EA217-1B06-4764-AED3-483DA71ADC9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 descr="str 1a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6500813"/>
            <a:ext cx="116205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str 2r2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89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sz="quarter" idx="10" hasCustomPrompt="1"/>
          </p:nvPr>
        </p:nvSpPr>
        <p:spPr>
          <a:xfrm>
            <a:off x="611560" y="4797152"/>
            <a:ext cx="6408737" cy="647700"/>
          </a:xfrm>
        </p:spPr>
        <p:txBody>
          <a:bodyPr/>
          <a:lstStyle>
            <a:lvl1pPr>
              <a:buNone/>
              <a:defRPr sz="5000" b="1">
                <a:solidFill>
                  <a:srgbClr val="009148"/>
                </a:solidFill>
              </a:defRPr>
            </a:lvl1pPr>
          </a:lstStyle>
          <a:p>
            <a:pPr lvl="0"/>
            <a:r>
              <a:rPr lang="cs-CZ" dirty="0"/>
              <a:t>Název přednášky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1" hasCustomPrompt="1"/>
          </p:nvPr>
        </p:nvSpPr>
        <p:spPr>
          <a:xfrm>
            <a:off x="611560" y="5589240"/>
            <a:ext cx="6480175" cy="792163"/>
          </a:xfrm>
        </p:spPr>
        <p:txBody>
          <a:bodyPr/>
          <a:lstStyle>
            <a:lvl1pPr>
              <a:buNone/>
              <a:defRPr sz="3200" baseline="0">
                <a:solidFill>
                  <a:srgbClr val="009148"/>
                </a:solidFill>
              </a:defRPr>
            </a:lvl1pPr>
          </a:lstStyle>
          <a:p>
            <a:pPr lvl="0"/>
            <a:r>
              <a:rPr lang="cs-CZ" dirty="0"/>
              <a:t>Jméno autora</a:t>
            </a:r>
          </a:p>
        </p:txBody>
      </p:sp>
    </p:spTree>
    <p:extLst>
      <p:ext uri="{BB962C8B-B14F-4D97-AF65-F5344CB8AC3E}">
        <p14:creationId xmlns:p14="http://schemas.microsoft.com/office/powerpoint/2010/main" val="104026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DCADC7-3530-4A4B-B565-951E49376E77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0970C-A933-4CC0-B1D8-0AED39A1E5A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0F9FE4-6BF1-40E6-B2D6-52E038043FC5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DC10F-AE7B-458F-9FA8-46E38A5AA24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84FD0-72B0-426E-B5AA-5ADFCCCD8D5B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543AD-5757-4D4E-A995-A9677851A9C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35E38C-ECDB-4347-A6B8-269787BE4A33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46B0C-9293-45B9-88BD-02406D663B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382ED0-4A20-4A14-A5FF-BCFDB8ABDB34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43FD8-5AE7-4A85-A0EC-C8DAE1B44C3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780EE-1BDA-4F07-91A0-3108616062F8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7EEAE-20C3-488C-B0F3-3038421E77C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1DA6A7-DA2D-41E1-A956-BDBA70CF2EEF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73FAF-2F89-4210-B2C2-AF3D41ADFE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3A95A3-1F12-4B57-858E-449C4CA787D4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9B1FE-E1A1-4126-A144-45DF10E6B31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98FBA6-CBF5-43CA-8350-5F876CA1FCA0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5C32E-5EB5-48D7-99A3-050C14171D3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F7058E-F9D8-4766-8BD7-71AAB405FA95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A2A6B-1E28-496E-8F1F-4419F96AA98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A36FD5-7773-467D-A480-18E3A2CA0861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61852-9949-499F-9EF0-A9FF6A1E176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5A4F3-1B7D-4476-82E2-FB81DA8F25A1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68E0D-07E4-4DE3-96DD-8BB1E636342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43158-091A-4672-9B42-A3DF7CABA5E2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8C411-BB83-4FB9-9227-9A6E9C8A68F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78192-DBED-42E3-BD11-3BABC22CB2AE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AC30C-A847-481A-8772-3720D810AAD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69938B-E90F-4498-BA29-40DF67130AD9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F371-2DD3-4089-A411-D2ED4A96D91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51448D-BE38-46EB-AB7D-B4B1C4DBD0A9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6FC95-55B3-41B9-9295-3BA7D5488C4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BD0DEF-5FCC-4DFB-B614-12060465E5EF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253AE-0623-4D5D-A767-1F2FC00D669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6856A-C839-434E-933B-A00C1E7DD489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73AC0-2AE1-4C54-AB7E-BFA41A0B3A4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329A1-F773-4EB1-BF7D-5F125188F6EF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91A1B-7F6F-4C6B-BBB3-1322C9538E7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1628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2924175"/>
            <a:ext cx="82296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0872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9DEAD382-6BCE-439D-8FD6-786494220850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08726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508625" y="630872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13515A3A-D94E-45CE-80AC-D19656626C6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0872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01791EFE-4AE7-4CB9-ADA9-FCEE363E154F}" type="datetimeFigureOut">
              <a:rPr lang="cs-CZ"/>
              <a:pPr/>
              <a:t>11.01.2019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08726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508625" y="630872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ACC1A84E-B18E-4E5C-9F9D-94F84100D6B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0"/>
          </p:nvPr>
        </p:nvSpPr>
        <p:spPr>
          <a:xfrm>
            <a:off x="220242" y="4609051"/>
            <a:ext cx="8064896" cy="863724"/>
          </a:xfrm>
        </p:spPr>
        <p:txBody>
          <a:bodyPr/>
          <a:lstStyle/>
          <a:p>
            <a:r>
              <a:rPr lang="cs-CZ" sz="2800" b="0" dirty="0" smtClean="0"/>
              <a:t>10.1.2019</a:t>
            </a:r>
          </a:p>
          <a:p>
            <a:r>
              <a:rPr lang="cs-CZ" sz="2800" b="0" dirty="0" smtClean="0"/>
              <a:t>OSEM, Novotného lávka 5. Praha 1</a:t>
            </a:r>
            <a:endParaRPr lang="cs-CZ" sz="2800" b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/>
              <p14:cNvContentPartPr/>
              <p14:nvPr/>
            </p14:nvContentPartPr>
            <p14:xfrm>
              <a:off x="858862" y="5375575"/>
              <a:ext cx="970200" cy="19440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46982" y="5363695"/>
                <a:ext cx="993960" cy="2181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Obrázek 5">
            <a:extLst>
              <a:ext uri="{FF2B5EF4-FFF2-40B4-BE49-F238E27FC236}">
                <a16:creationId xmlns:a16="http://schemas.microsoft.com/office/drawing/2014/main" id="{23064F36-1572-4BA3-B7BC-C16923A12B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853775"/>
            <a:ext cx="1154773" cy="10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80729"/>
            <a:ext cx="8291264" cy="1368152"/>
          </a:xfrm>
        </p:spPr>
        <p:txBody>
          <a:bodyPr/>
          <a:lstStyle/>
          <a:p>
            <a:r>
              <a:rPr lang="cs-CZ" dirty="0" smtClean="0"/>
              <a:t>Hodnocení roku 2018 a plán na rok 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9992" y="2924175"/>
            <a:ext cx="4186808" cy="320198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Motto: </a:t>
            </a:r>
          </a:p>
          <a:p>
            <a:pPr marL="0" indent="0">
              <a:buNone/>
            </a:pPr>
            <a:r>
              <a:rPr lang="cs-CZ" dirty="0" smtClean="0"/>
              <a:t>„etika se vyplácí….“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747610" cy="432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8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908720"/>
            <a:ext cx="86741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3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20689"/>
            <a:ext cx="8435280" cy="1152128"/>
          </a:xfrm>
        </p:spPr>
        <p:txBody>
          <a:bodyPr/>
          <a:lstStyle/>
          <a:p>
            <a:r>
              <a:rPr lang="cs-CZ" dirty="0" smtClean="0"/>
              <a:t>Závěr OSEM: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sz="2800" b="1" dirty="0" smtClean="0"/>
              <a:t>Vzal na vědomí:</a:t>
            </a:r>
          </a:p>
          <a:p>
            <a:pPr>
              <a:buFontTx/>
              <a:buChar char="-"/>
            </a:pPr>
            <a:r>
              <a:rPr lang="cs-CZ" sz="2800" dirty="0" smtClean="0"/>
              <a:t>odstoupení Ing. Tomáše </a:t>
            </a:r>
            <a:r>
              <a:rPr lang="cs-CZ" sz="2800" dirty="0" err="1" smtClean="0"/>
              <a:t>Kumstýře</a:t>
            </a:r>
            <a:r>
              <a:rPr lang="cs-CZ" sz="2800" dirty="0" smtClean="0"/>
              <a:t> z funkce místopředsedy výboru</a:t>
            </a:r>
          </a:p>
          <a:p>
            <a:pPr marL="0" indent="0">
              <a:buNone/>
            </a:pPr>
            <a:r>
              <a:rPr lang="cs-CZ" sz="2800" b="1" dirty="0" smtClean="0"/>
              <a:t>2. Nominuje:</a:t>
            </a:r>
          </a:p>
          <a:p>
            <a:r>
              <a:rPr lang="cs-CZ" sz="2800" dirty="0" smtClean="0"/>
              <a:t> PhDr. Kateřinu Niklovou na místopředsedkyni</a:t>
            </a:r>
          </a:p>
          <a:p>
            <a:r>
              <a:rPr lang="cs-CZ" sz="2800" dirty="0" smtClean="0"/>
              <a:t>Ing. Josefa Zíku na člena výboru</a:t>
            </a:r>
          </a:p>
          <a:p>
            <a:pPr marL="0" indent="0">
              <a:buNone/>
            </a:pPr>
            <a:r>
              <a:rPr lang="cs-CZ" sz="2800" b="1" dirty="0" smtClean="0"/>
              <a:t>3. Přítomni: </a:t>
            </a:r>
            <a:r>
              <a:rPr lang="cs-CZ" sz="2800" dirty="0" smtClean="0"/>
              <a:t>Wolf, </a:t>
            </a:r>
            <a:r>
              <a:rPr lang="cs-CZ" sz="2800" dirty="0" err="1" smtClean="0"/>
              <a:t>Brejníková</a:t>
            </a:r>
            <a:r>
              <a:rPr lang="cs-CZ" sz="2800" dirty="0" smtClean="0"/>
              <a:t>, </a:t>
            </a:r>
            <a:r>
              <a:rPr lang="cs-CZ" sz="2800" dirty="0" err="1" smtClean="0"/>
              <a:t>Kumstýř</a:t>
            </a:r>
            <a:r>
              <a:rPr lang="cs-CZ" sz="2800" dirty="0" smtClean="0"/>
              <a:t>, Jakubcová – členové stávajícího výboru a členové OSEM: Šebestík, Niklová, Zíka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298731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ČSJ 201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6634774-94AA-4FD5-BF54-6C2B5EA781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F00DFD-256C-4753-8C03-C46C831DBA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216AD4B-605B-4B6D-AD53-A07FD5BA3D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ČSJ 2012</Template>
  <TotalTime>105744</TotalTime>
  <Words>82</Words>
  <Application>Microsoft Office PowerPoint</Application>
  <PresentationFormat>Předvádění na obrazovce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Prezentace ČSJ 2012</vt:lpstr>
      <vt:lpstr>Vlastní návrh</vt:lpstr>
      <vt:lpstr>Prezentace aplikace PowerPoint</vt:lpstr>
      <vt:lpstr>Hodnocení roku 2018 a plán na rok 2019</vt:lpstr>
      <vt:lpstr>Prezentace aplikace PowerPoint</vt:lpstr>
      <vt:lpstr>Závěr OSEM: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přednášky</dc:title>
  <dc:creator>Jitka</dc:creator>
  <cp:lastModifiedBy>Jitka Jakubcová</cp:lastModifiedBy>
  <cp:revision>1953</cp:revision>
  <dcterms:created xsi:type="dcterms:W3CDTF">2013-02-20T16:14:37Z</dcterms:created>
  <dcterms:modified xsi:type="dcterms:W3CDTF">2019-01-11T07:15:22Z</dcterms:modified>
</cp:coreProperties>
</file>